
<file path=[Content_Types].xml><?xml version="1.0" encoding="utf-8"?>
<Types xmlns="http://schemas.openxmlformats.org/package/2006/content-types">
  <Default Extension="png" ContentType="image/png"/>
  <Default Extension="svg" ContentType="image/sv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13" d="100"/>
          <a:sy n="113" d="100"/>
        </p:scale>
        <p:origin x="936" y="114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0.55000000000000004</c:v>
                </c:pt>
                <c:pt idx="1">
                  <c:v>0.28999999999999998</c:v>
                </c:pt>
                <c:pt idx="2">
                  <c:v>0.17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0.76</c:v>
                </c:pt>
                <c:pt idx="1">
                  <c:v>0.19</c:v>
                </c:pt>
                <c:pt idx="2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0.78</c:v>
                </c:pt>
                <c:pt idx="1">
                  <c:v>0.18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0.78</c:v>
                </c:pt>
                <c:pt idx="1">
                  <c:v>0.15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</c:v>
                </c:pt>
                <c:pt idx="1">
                  <c:v>0.26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0.31</c:v>
                </c:pt>
                <c:pt idx="2">
                  <c:v>0.12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0.45</c:v>
                </c:pt>
                <c:pt idx="1">
                  <c:v>0.43</c:v>
                </c:pt>
                <c:pt idx="2">
                  <c:v>0.13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0.21</c:v>
                </c:pt>
                <c:pt idx="1">
                  <c:v>0.33</c:v>
                </c:pt>
                <c:pt idx="2">
                  <c:v>0.46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0.55000000000000004</c:v>
                </c:pt>
                <c:pt idx="1">
                  <c:v>0.33</c:v>
                </c:pt>
                <c:pt idx="2">
                  <c:v>0.12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0.94</c:v>
                </c:pt>
                <c:pt idx="1">
                  <c:v>0.06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0.97</c:v>
                </c:pt>
                <c:pt idx="1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0.31</c:v>
                </c:pt>
                <c:pt idx="2">
                  <c:v>0.12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0.71</c:v>
                </c:pt>
                <c:pt idx="1">
                  <c:v>0.24</c:v>
                </c:pt>
                <c:pt idx="2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0.8</c:v>
                </c:pt>
                <c:pt idx="1">
                  <c:v>0.16</c:v>
                </c:pt>
                <c:pt idx="2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D83076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D83076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Clare Guildhall Surgery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High Street, Clare, Sudbury, CO10 8NY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53%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250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133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D83076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Https://Gp-Patient.Co.Uk/Patientexperience/Results?Code=D83076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Clare Guildhall Surgery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88%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94%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54%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88%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89%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84%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Clare Guildhall Surgery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High Street, Clare, Sudbury, CO10 8NY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D83076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53%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133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250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Https://Gp-Patient.Co.Uk/Patientexperience/Results?Code=D83076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Clare Guildhall Surgery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89%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Props1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94DFD0-69E0-4EE1-9ED8-8A99BA239BE7}">
  <ds:schemaRefs>
    <ds:schemaRef ds:uri="http://www.w3.org/XML/1998/namespace"/>
    <ds:schemaRef ds:uri="http://purl.org/dc/terms/"/>
    <ds:schemaRef ds:uri="http://purl.org/dc/dcmitype/"/>
    <ds:schemaRef ds:uri="8fb53b4f-1204-4cd9-8a55-a9d7af4fbf3e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cccaf3ac-2de9-44d4-aa31-54302fceb5f7"/>
    <ds:schemaRef ds:uri="9d2b163f-2795-4980-a00f-d619f53f7de8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628</Words>
  <Application>Microsoft Office PowerPoint</Application>
  <PresentationFormat>Widescreen</PresentationFormat>
  <Paragraphs>208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HelveticaNeueLT Std Lt Cn</vt:lpstr>
      <vt:lpstr>Segoe UI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GREEN, Susan (CLARE GUILDHALL SURGERY)</cp:lastModifiedBy>
  <cp:revision>253</cp:revision>
  <dcterms:created xsi:type="dcterms:W3CDTF">2022-02-15T10:00:54Z</dcterms:created>
  <dcterms:modified xsi:type="dcterms:W3CDTF">2025-07-10T09:44:09Z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